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45" r:id="rId57"/>
    <p:sldId id="347" r:id="rId58"/>
    <p:sldId id="351" r:id="rId59"/>
    <p:sldId id="350" r:id="rId60"/>
    <p:sldId id="356" r:id="rId61"/>
    <p:sldId id="355" r:id="rId62"/>
    <p:sldId id="352" r:id="rId63"/>
    <p:sldId id="353" r:id="rId64"/>
    <p:sldId id="354" r:id="rId65"/>
    <p:sldId id="346" r:id="rId66"/>
    <p:sldId id="349" r:id="rId67"/>
    <p:sldId id="270" r:id="rId68"/>
    <p:sldId id="290" r:id="rId69"/>
    <p:sldId id="291" r:id="rId70"/>
    <p:sldId id="292" r:id="rId71"/>
    <p:sldId id="293" r:id="rId72"/>
    <p:sldId id="294" r:id="rId73"/>
    <p:sldId id="295" r:id="rId74"/>
    <p:sldId id="296" r:id="rId75"/>
    <p:sldId id="297" r:id="rId76"/>
    <p:sldId id="298" r:id="rId77"/>
    <p:sldId id="299" r:id="rId78"/>
    <p:sldId id="300" r:id="rId79"/>
    <p:sldId id="275" r:id="rId80"/>
    <p:sldId id="260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84779" autoAdjust="0"/>
  </p:normalViewPr>
  <p:slideViewPr>
    <p:cSldViewPr snapToGrid="0" snapToObjects="1">
      <p:cViewPr varScale="1">
        <p:scale>
          <a:sx n="90" d="100"/>
          <a:sy n="90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media/image36.png>
</file>

<file path=ppt/media/image37.png>
</file>

<file path=ppt/media/image38.png>
</file>

<file path=ppt/media/image39.png>
</file>

<file path=ppt/media/image41.png>
</file>

<file path=ppt/media/image42.png>
</file>

<file path=ppt/media/image4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93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39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3275977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84290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663452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82652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66526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755904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13231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0788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48430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104760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798587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11346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350162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89370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373005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Creating a sockpuppet will issue an account creating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Given costs and a certain budge B,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𝑠𝑜𝑐𝑘𝑝𝑝𝑢𝑡𝑠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301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334206" y="3028156"/>
            <a:ext cx="5118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for fake reviews are quite clear (as low as $6 per review).</a:t>
            </a:r>
          </a:p>
          <a:p>
            <a:r>
              <a:rPr lang="en-US" dirty="0"/>
              <a:t>However, the cost for creating accounts are not clear.</a:t>
            </a:r>
          </a:p>
          <a:p>
            <a:endParaRPr lang="en-US" dirty="0"/>
          </a:p>
          <a:p>
            <a:r>
              <a:rPr lang="en-US" dirty="0"/>
              <a:t>To create an account, attacker needs to provide four fields: name, email, password, and re-enter password. Finally, click the ‘create’ button. There are five actions in total.</a:t>
            </a:r>
          </a:p>
          <a:p>
            <a:endParaRPr lang="en-US" dirty="0"/>
          </a:p>
          <a:p>
            <a:r>
              <a:rPr lang="en-US" dirty="0"/>
              <a:t>To write a review, the attacker need to click on the stars. Only one action is involved.</a:t>
            </a:r>
          </a:p>
          <a:p>
            <a:endParaRPr lang="en-US" dirty="0"/>
          </a:p>
          <a:p>
            <a:r>
              <a:rPr lang="en-US" dirty="0"/>
              <a:t>Assume $5 for creation and $1 for writing.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design of the budget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Given a certain budget ($50),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𝑎𝑐𝑐𝑜𝑢𝑛𝑡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, $5 and $1.</a:t>
                </a:r>
              </a:p>
              <a:p>
                <a:pPr lvl="1"/>
                <a:r>
                  <a:rPr lang="en-US" dirty="0"/>
                  <a:t>For algorithm A and target T</a:t>
                </a:r>
              </a:p>
              <a:p>
                <a:pPr lvl="2"/>
                <a:r>
                  <a:rPr lang="en-US" sz="2400" dirty="0"/>
                  <a:t>Find all the eligible numbers of </a:t>
                </a:r>
                <a:r>
                  <a:rPr lang="en-US" sz="2400" dirty="0" err="1"/>
                  <a:t>sockpuppets</a:t>
                </a:r>
                <a:r>
                  <a:rPr lang="en-US" sz="2400" dirty="0"/>
                  <a:t> and numbers of total reviews</a:t>
                </a:r>
              </a:p>
              <a:p>
                <a:pPr lvl="3"/>
                <a:r>
                  <a:rPr lang="en-US" sz="2400" dirty="0"/>
                  <a:t>Find the largest change (drop) of the metrics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REV2 – OTC with infinite budget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430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DCE70-1365-994F-A1DF-D256BDF0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REV2 - OTC with certain budget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6898D4-9894-C944-9165-B9788BC66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4888" y="1253331"/>
            <a:ext cx="9940750" cy="559167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55F7E-7D2F-0645-BB56-C55F27524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104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80982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=45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0.606 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=45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1.531 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11.403 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8460864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044142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76952221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190418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20388710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41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315583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2258</TotalTime>
  <Words>4153</Words>
  <Application>Microsoft Macintosh PowerPoint</Application>
  <PresentationFormat>Widescreen</PresentationFormat>
  <Paragraphs>2223</Paragraphs>
  <Slides>80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5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Attack budget model</vt:lpstr>
      <vt:lpstr>Assumption for the budget model</vt:lpstr>
      <vt:lpstr>Cost for fake accounts and reviews</vt:lpstr>
      <vt:lpstr>Experiment design of the budget model</vt:lpstr>
      <vt:lpstr>REV2 – OTC with infinite budget</vt:lpstr>
      <vt:lpstr>REV2 - OTC with certain budget</vt:lpstr>
      <vt:lpstr>Worst cases table Precision - q = 10%</vt:lpstr>
      <vt:lpstr>Worst cases table Recall - q = 10%</vt:lpstr>
      <vt:lpstr>Worst cases table F1 - q = 10%</vt:lpstr>
      <vt:lpstr>Detection model with trusted users</vt:lpstr>
      <vt:lpstr>Detection model with trusted users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279</cp:revision>
  <dcterms:created xsi:type="dcterms:W3CDTF">2018-08-16T20:39:42Z</dcterms:created>
  <dcterms:modified xsi:type="dcterms:W3CDTF">2019-01-18T08:12:08Z</dcterms:modified>
</cp:coreProperties>
</file>

<file path=docProps/thumbnail.jpeg>
</file>